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FF7C80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1752" y="-84"/>
      </p:cViewPr>
      <p:guideLst>
        <p:guide orient="horz" pos="165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56" y="910"/>
            <a:ext cx="4921894" cy="7121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67417" y="75514"/>
            <a:ext cx="2736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500" b="1" kern="12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2019</a:t>
            </a:r>
            <a:r>
              <a:rPr lang="zh-CN" altLang="zh-CN" sz="1500" b="1" kern="12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年传热传质学术</a:t>
            </a:r>
            <a:r>
              <a:rPr lang="zh-CN" altLang="en-US" sz="1500" b="1" kern="12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年会</a:t>
            </a:r>
            <a:endParaRPr lang="en-US" altLang="zh-CN" sz="1500" b="1" kern="12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zh-CN" altLang="zh-CN" sz="1500" b="1" kern="12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暨</a:t>
            </a:r>
            <a:r>
              <a:rPr lang="zh-CN" altLang="en-US" sz="1500" b="1" kern="12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传热传质基金进展交流会</a:t>
            </a:r>
            <a:endParaRPr lang="zh-CN" altLang="zh-CN" sz="1500" kern="12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Rectangle 22"/>
          <p:cNvSpPr>
            <a:spLocks noChangeArrowheads="1"/>
          </p:cNvSpPr>
          <p:nvPr userDrawn="1"/>
        </p:nvSpPr>
        <p:spPr bwMode="auto">
          <a:xfrm flipV="1">
            <a:off x="1" y="716263"/>
            <a:ext cx="9144000" cy="63272"/>
          </a:xfrm>
          <a:prstGeom prst="rect">
            <a:avLst/>
          </a:prstGeom>
          <a:gradFill flip="none" rotWithShape="1">
            <a:gsLst>
              <a:gs pos="0">
                <a:srgbClr val="0000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14" name="Picture 2" descr="âä¸­å½å·¥ç¨ç­ç©çå­¦ä¼âçå¾çæç´¢ç»æ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2"/>
          <a:stretch/>
        </p:blipFill>
        <p:spPr bwMode="auto">
          <a:xfrm>
            <a:off x="-115225" y="8313"/>
            <a:ext cx="922713" cy="6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319" y="13937"/>
            <a:ext cx="2253887" cy="67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9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322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996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371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302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15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264101" y="6546991"/>
            <a:ext cx="298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Thank you for your</a:t>
            </a:r>
            <a:r>
              <a:rPr lang="en-US" altLang="zh-CN" baseline="0" dirty="0" smtClean="0">
                <a:solidFill>
                  <a:schemeClr val="bg1"/>
                </a:solidFill>
              </a:rPr>
              <a:t> attention!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Rectangle 22"/>
          <p:cNvSpPr>
            <a:spLocks noChangeArrowheads="1"/>
          </p:cNvSpPr>
          <p:nvPr userDrawn="1"/>
        </p:nvSpPr>
        <p:spPr bwMode="auto">
          <a:xfrm flipV="1">
            <a:off x="152400" y="601963"/>
            <a:ext cx="8972301" cy="58437"/>
          </a:xfrm>
          <a:prstGeom prst="rect">
            <a:avLst/>
          </a:prstGeom>
          <a:gradFill flip="none" rotWithShape="1">
            <a:gsLst>
              <a:gs pos="0">
                <a:srgbClr val="0000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3074" name="Picture 2" descr="âä¸­å½å·¥ç¨ç­ç©çå­¦ä¼âçå¾çæç´¢ç»æ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0895" b="17299"/>
          <a:stretch/>
        </p:blipFill>
        <p:spPr bwMode="auto">
          <a:xfrm>
            <a:off x="16624" y="15240"/>
            <a:ext cx="723209" cy="74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166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33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118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33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1714B-F361-4881-AD5D-22F07CEC0C5B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3FD6D-542D-456A-9FA7-F2E78DF2A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6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36671" y="1448014"/>
            <a:ext cx="7690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报告题目（粗体</a:t>
            </a:r>
            <a:r>
              <a:rPr lang="en-US" sz="28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居中）</a:t>
            </a:r>
            <a:endParaRPr 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6566" y="973357"/>
            <a:ext cx="258363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论文编号</a:t>
            </a:r>
            <a:r>
              <a:rPr lang="en-US" sz="20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XXXXX</a:t>
            </a:r>
            <a:endParaRPr 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78740" y="2201624"/>
            <a:ext cx="9317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第一作者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第二作者，第三作者，第四作者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537960"/>
            <a:ext cx="9144000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9144" y="6537960"/>
            <a:ext cx="55248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作者单位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520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6501384"/>
            <a:ext cx="9144000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9144" y="6510528"/>
            <a:ext cx="913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54800" y="71423"/>
            <a:ext cx="2527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传热传质学术年会</a:t>
            </a:r>
          </a:p>
          <a:p>
            <a:pPr algn="r"/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暨传热传质基金进展交流会</a:t>
            </a:r>
          </a:p>
        </p:txBody>
      </p:sp>
    </p:spTree>
    <p:extLst>
      <p:ext uri="{BB962C8B-B14F-4D97-AF65-F5344CB8AC3E}">
        <p14:creationId xmlns:p14="http://schemas.microsoft.com/office/powerpoint/2010/main" val="22274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41</Words>
  <Application>Microsoft Office PowerPoint</Application>
  <PresentationFormat>全屏显示(4:3)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huayuchao19@163.com</dc:creator>
  <cp:lastModifiedBy>chenwei</cp:lastModifiedBy>
  <cp:revision>63</cp:revision>
  <dcterms:created xsi:type="dcterms:W3CDTF">2018-07-17T04:48:17Z</dcterms:created>
  <dcterms:modified xsi:type="dcterms:W3CDTF">2019-09-11T01:21:59Z</dcterms:modified>
</cp:coreProperties>
</file>