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FF"/>
    <a:srgbClr val="FF7C80"/>
    <a:srgbClr val="FF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276D0B-3445-429A-A444-1A261E51031C}" v="4" dt="2021-10-08T14:10:18.4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242" y="461"/>
      </p:cViewPr>
      <p:guideLst>
        <p:guide orient="horz" pos="165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X WANG" userId="e9e17dab3c270670" providerId="LiveId" clId="{D5276D0B-3445-429A-A444-1A261E51031C}"/>
    <pc:docChg chg="custSel addSld delSld modSld modMainMaster">
      <pc:chgData name="BX WANG" userId="e9e17dab3c270670" providerId="LiveId" clId="{D5276D0B-3445-429A-A444-1A261E51031C}" dt="2021-10-08T14:12:30.559" v="15" actId="47"/>
      <pc:docMkLst>
        <pc:docMk/>
      </pc:docMkLst>
      <pc:sldChg chg="modSp mod">
        <pc:chgData name="BX WANG" userId="e9e17dab3c270670" providerId="LiveId" clId="{D5276D0B-3445-429A-A444-1A261E51031C}" dt="2021-10-08T14:11:41.164" v="13" actId="20577"/>
        <pc:sldMkLst>
          <pc:docMk/>
          <pc:sldMk cId="2227447076" sldId="257"/>
        </pc:sldMkLst>
        <pc:spChg chg="mod">
          <ac:chgData name="BX WANG" userId="e9e17dab3c270670" providerId="LiveId" clId="{D5276D0B-3445-429A-A444-1A261E51031C}" dt="2021-10-08T14:11:41.164" v="13" actId="20577"/>
          <ac:spMkLst>
            <pc:docMk/>
            <pc:sldMk cId="2227447076" sldId="257"/>
            <ac:spMk id="10" creationId="{00000000-0000-0000-0000-000000000000}"/>
          </ac:spMkLst>
        </pc:spChg>
      </pc:sldChg>
      <pc:sldChg chg="new del">
        <pc:chgData name="BX WANG" userId="e9e17dab3c270670" providerId="LiveId" clId="{D5276D0B-3445-429A-A444-1A261E51031C}" dt="2021-10-08T14:12:30.559" v="15" actId="47"/>
        <pc:sldMkLst>
          <pc:docMk/>
          <pc:sldMk cId="2132372449" sldId="258"/>
        </pc:sldMkLst>
      </pc:sldChg>
      <pc:sldMasterChg chg="modSldLayout">
        <pc:chgData name="BX WANG" userId="e9e17dab3c270670" providerId="LiveId" clId="{D5276D0B-3445-429A-A444-1A261E51031C}" dt="2021-10-08T14:10:20.605" v="9" actId="478"/>
        <pc:sldMasterMkLst>
          <pc:docMk/>
          <pc:sldMasterMk cId="100167453" sldId="2147483660"/>
        </pc:sldMasterMkLst>
        <pc:sldLayoutChg chg="addSp delSp modSp mod">
          <pc:chgData name="BX WANG" userId="e9e17dab3c270670" providerId="LiveId" clId="{D5276D0B-3445-429A-A444-1A261E51031C}" dt="2021-10-08T14:10:20.605" v="9" actId="478"/>
          <pc:sldLayoutMkLst>
            <pc:docMk/>
            <pc:sldMasterMk cId="100167453" sldId="2147483660"/>
            <pc:sldLayoutMk cId="1787498709" sldId="2147483661"/>
          </pc:sldLayoutMkLst>
          <pc:spChg chg="add mod">
            <ac:chgData name="BX WANG" userId="e9e17dab3c270670" providerId="LiveId" clId="{D5276D0B-3445-429A-A444-1A261E51031C}" dt="2021-10-08T14:10:10.840" v="6" actId="1076"/>
            <ac:spMkLst>
              <pc:docMk/>
              <pc:sldMasterMk cId="100167453" sldId="2147483660"/>
              <pc:sldLayoutMk cId="1787498709" sldId="2147483661"/>
              <ac:spMk id="8" creationId="{B83413ED-9FBA-4161-ABB9-28CB3B65F456}"/>
            </ac:spMkLst>
          </pc:spChg>
          <pc:spChg chg="mod">
            <ac:chgData name="BX WANG" userId="e9e17dab3c270670" providerId="LiveId" clId="{D5276D0B-3445-429A-A444-1A261E51031C}" dt="2021-10-08T14:09:29.565" v="3" actId="20577"/>
            <ac:spMkLst>
              <pc:docMk/>
              <pc:sldMasterMk cId="100167453" sldId="2147483660"/>
              <pc:sldLayoutMk cId="1787498709" sldId="2147483661"/>
              <ac:spMk id="13" creationId="{00000000-0000-0000-0000-000000000000}"/>
            </ac:spMkLst>
          </pc:spChg>
          <pc:picChg chg="del">
            <ac:chgData name="BX WANG" userId="e9e17dab3c270670" providerId="LiveId" clId="{D5276D0B-3445-429A-A444-1A261E51031C}" dt="2021-10-08T14:09:33.436" v="4" actId="478"/>
            <ac:picMkLst>
              <pc:docMk/>
              <pc:sldMasterMk cId="100167453" sldId="2147483660"/>
              <pc:sldLayoutMk cId="1787498709" sldId="2147483661"/>
              <ac:picMk id="7" creationId="{00000000-0000-0000-0000-000000000000}"/>
            </ac:picMkLst>
          </pc:picChg>
          <pc:picChg chg="del">
            <ac:chgData name="BX WANG" userId="e9e17dab3c270670" providerId="LiveId" clId="{D5276D0B-3445-429A-A444-1A261E51031C}" dt="2021-10-08T14:10:20.605" v="9" actId="478"/>
            <ac:picMkLst>
              <pc:docMk/>
              <pc:sldMasterMk cId="100167453" sldId="2147483660"/>
              <pc:sldLayoutMk cId="1787498709" sldId="2147483661"/>
              <ac:picMk id="9" creationId="{00000000-0000-0000-0000-000000000000}"/>
            </ac:picMkLst>
          </pc:picChg>
          <pc:picChg chg="add mod">
            <ac:chgData name="BX WANG" userId="e9e17dab3c270670" providerId="LiveId" clId="{D5276D0B-3445-429A-A444-1A261E51031C}" dt="2021-10-08T14:10:18.489" v="8" actId="1076"/>
            <ac:picMkLst>
              <pc:docMk/>
              <pc:sldMasterMk cId="100167453" sldId="2147483660"/>
              <pc:sldLayoutMk cId="1787498709" sldId="2147483661"/>
              <ac:picMk id="1025" creationId="{6069FB02-DC7A-4EBE-B94B-35460676B792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2021/10/8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67417" y="75514"/>
            <a:ext cx="27366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500" b="1" kern="12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2021</a:t>
            </a:r>
            <a:r>
              <a:rPr lang="zh-CN" altLang="zh-CN" sz="1500" b="1" kern="12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年传热传质学术</a:t>
            </a:r>
            <a:r>
              <a:rPr lang="zh-CN" altLang="en-US" sz="1500" b="1" kern="12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年会</a:t>
            </a:r>
            <a:endParaRPr lang="en-US" altLang="zh-CN" sz="1500" b="1" kern="12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>
              <a:lnSpc>
                <a:spcPct val="120000"/>
              </a:lnSpc>
            </a:pPr>
            <a:r>
              <a:rPr lang="zh-CN" altLang="zh-CN" sz="1500" b="1" kern="12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暨</a:t>
            </a:r>
            <a:r>
              <a:rPr lang="zh-CN" altLang="en-US" sz="1500" b="1" kern="12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传热传质基金进展交流会</a:t>
            </a:r>
            <a:endParaRPr lang="zh-CN" altLang="zh-CN" sz="1500" kern="12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Rectangle 22"/>
          <p:cNvSpPr>
            <a:spLocks noChangeArrowheads="1"/>
          </p:cNvSpPr>
          <p:nvPr userDrawn="1"/>
        </p:nvSpPr>
        <p:spPr bwMode="auto">
          <a:xfrm flipV="1">
            <a:off x="1" y="716263"/>
            <a:ext cx="9144000" cy="63272"/>
          </a:xfrm>
          <a:prstGeom prst="rect">
            <a:avLst/>
          </a:prstGeom>
          <a:gradFill flip="none" rotWithShape="1">
            <a:gsLst>
              <a:gs pos="0">
                <a:srgbClr val="0000F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pic>
        <p:nvPicPr>
          <p:cNvPr id="14" name="Picture 2" descr="âä¸­å½å·¥ç¨ç­ç©çå­¦ä¼âçå¾çæç´¢ç»æ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12"/>
          <a:stretch/>
        </p:blipFill>
        <p:spPr bwMode="auto">
          <a:xfrm>
            <a:off x="-115225" y="8313"/>
            <a:ext cx="922713" cy="66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83413ED-9FBA-4161-ABB9-28CB3B65F45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326187" y="73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6069FB02-DC7A-4EBE-B94B-35460676B7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7" y="-74982"/>
            <a:ext cx="2626660" cy="86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498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2021/10/8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322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2021/10/8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996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2021/10/8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37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2021/10/8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302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2021/10/8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615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2021/10/8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6264101" y="6546991"/>
            <a:ext cx="298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Thank you for your</a:t>
            </a:r>
            <a:r>
              <a:rPr lang="en-US" altLang="zh-CN" baseline="0" dirty="0">
                <a:solidFill>
                  <a:schemeClr val="bg1"/>
                </a:solidFill>
              </a:rPr>
              <a:t> attention!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Rectangle 22"/>
          <p:cNvSpPr>
            <a:spLocks noChangeArrowheads="1"/>
          </p:cNvSpPr>
          <p:nvPr userDrawn="1"/>
        </p:nvSpPr>
        <p:spPr bwMode="auto">
          <a:xfrm flipV="1">
            <a:off x="152400" y="601963"/>
            <a:ext cx="8972301" cy="58437"/>
          </a:xfrm>
          <a:prstGeom prst="rect">
            <a:avLst/>
          </a:prstGeom>
          <a:gradFill flip="none" rotWithShape="1">
            <a:gsLst>
              <a:gs pos="0">
                <a:srgbClr val="0000F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pic>
        <p:nvPicPr>
          <p:cNvPr id="3074" name="Picture 2" descr="âä¸­å½å·¥ç¨ç­ç©çå­¦ä¼âçå¾çæç´¢ç»æ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6" r="10895" b="17299"/>
          <a:stretch/>
        </p:blipFill>
        <p:spPr bwMode="auto">
          <a:xfrm>
            <a:off x="16624" y="15240"/>
            <a:ext cx="723209" cy="74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166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2021/10/8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233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2021/10/8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11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2021/10/8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336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2021/10/8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56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1714B-F361-4881-AD5D-22F07CEC0C5B}" type="datetimeFigureOut">
              <a:rPr lang="zh-CN" altLang="en-US" smtClean="0"/>
              <a:t>2021/10/8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67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36671" y="1448014"/>
            <a:ext cx="7690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报告题目（粗体</a:t>
            </a:r>
            <a:r>
              <a:rPr 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居中）</a:t>
            </a:r>
            <a:endParaRPr lang="en-US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6566" y="973357"/>
            <a:ext cx="2583633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论文编号</a:t>
            </a:r>
            <a:r>
              <a:rPr 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XXXXX</a:t>
            </a:r>
            <a:endParaRPr 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78740" y="2201624"/>
            <a:ext cx="9317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第一作者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*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第二作者，第三作者，第四作者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537960"/>
            <a:ext cx="9144000" cy="0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9144" y="6537960"/>
            <a:ext cx="55248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作者单位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5200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6501384"/>
            <a:ext cx="9144000" cy="0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9144" y="6510528"/>
            <a:ext cx="913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  <a:r>
              <a:rPr lang="en-US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10" name="矩形 9"/>
          <p:cNvSpPr/>
          <p:nvPr/>
        </p:nvSpPr>
        <p:spPr>
          <a:xfrm>
            <a:off x="6654800" y="71423"/>
            <a:ext cx="25272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2021</a:t>
            </a:r>
            <a:r>
              <a:rPr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年传热传质学术年会</a:t>
            </a:r>
          </a:p>
          <a:p>
            <a:pPr algn="r"/>
            <a:r>
              <a:rPr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暨传热传质基金进展交流会</a:t>
            </a:r>
          </a:p>
        </p:txBody>
      </p:sp>
    </p:spTree>
    <p:extLst>
      <p:ext uri="{BB962C8B-B14F-4D97-AF65-F5344CB8AC3E}">
        <p14:creationId xmlns:p14="http://schemas.microsoft.com/office/powerpoint/2010/main" val="2227447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</TotalTime>
  <Words>41</Words>
  <Application>Microsoft Office PowerPoint</Application>
  <PresentationFormat>全屏显示(4:3)</PresentationFormat>
  <Paragraphs>7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微软雅黑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huayuchao19@163.com</dc:creator>
  <cp:lastModifiedBy>BX WANG</cp:lastModifiedBy>
  <cp:revision>63</cp:revision>
  <dcterms:created xsi:type="dcterms:W3CDTF">2018-07-17T04:48:17Z</dcterms:created>
  <dcterms:modified xsi:type="dcterms:W3CDTF">2021-10-08T14:12:31Z</dcterms:modified>
</cp:coreProperties>
</file>