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FF7C80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76D0B-3445-429A-A444-1A261E51031C}" v="4" dt="2021-10-08T14:10:18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3" y="30"/>
      </p:cViewPr>
      <p:guideLst>
        <p:guide orient="horz" pos="16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667417" y="75514"/>
            <a:ext cx="2736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2022</a:t>
            </a:r>
            <a:r>
              <a:rPr lang="zh-CN" altLang="zh-CN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年传热传质学术</a:t>
            </a:r>
            <a:r>
              <a:rPr lang="zh-CN" altLang="en-US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年会</a:t>
            </a:r>
            <a:endParaRPr lang="en-US" altLang="zh-CN" sz="1500" b="1" kern="12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zh-CN" altLang="zh-CN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暨</a:t>
            </a:r>
            <a:r>
              <a:rPr lang="zh-CN" altLang="en-US" sz="1500" b="1" kern="12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传热传质基金进展交流会</a:t>
            </a:r>
            <a:endParaRPr lang="zh-CN" altLang="zh-CN" sz="1500" kern="12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Rectangle 22"/>
          <p:cNvSpPr>
            <a:spLocks noChangeArrowheads="1"/>
          </p:cNvSpPr>
          <p:nvPr userDrawn="1"/>
        </p:nvSpPr>
        <p:spPr bwMode="auto">
          <a:xfrm flipV="1">
            <a:off x="1" y="716263"/>
            <a:ext cx="9144000" cy="63272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14" name="Picture 2" descr="âä¸­å½å·¥ç¨ç­ç©çå­¦ä¼âçå¾çæç´¢ç»æ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2"/>
          <a:stretch/>
        </p:blipFill>
        <p:spPr bwMode="auto">
          <a:xfrm>
            <a:off x="-115225" y="8313"/>
            <a:ext cx="922713" cy="6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83413ED-9FBA-4161-ABB9-28CB3B65F4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26187" y="73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4797CEF-A908-4390-8C78-E02422E199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50" y="89462"/>
            <a:ext cx="2388982" cy="55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9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32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9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7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30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15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264101" y="6546991"/>
            <a:ext cx="298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Thank you for your</a:t>
            </a:r>
            <a:r>
              <a:rPr lang="en-US" altLang="zh-CN" baseline="0" dirty="0">
                <a:solidFill>
                  <a:schemeClr val="bg1"/>
                </a:solidFill>
              </a:rPr>
              <a:t> attention!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Rectangle 22"/>
          <p:cNvSpPr>
            <a:spLocks noChangeArrowheads="1"/>
          </p:cNvSpPr>
          <p:nvPr userDrawn="1"/>
        </p:nvSpPr>
        <p:spPr bwMode="auto">
          <a:xfrm flipV="1">
            <a:off x="152400" y="601963"/>
            <a:ext cx="8972301" cy="58437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3074" name="Picture 2" descr="âä¸­å½å·¥ç¨ç­ç©çå­¦ä¼âçå¾çæç´¢ç»æ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0895" b="17299"/>
          <a:stretch/>
        </p:blipFill>
        <p:spPr bwMode="auto">
          <a:xfrm>
            <a:off x="16624" y="15240"/>
            <a:ext cx="723209" cy="7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16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3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11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33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1714B-F361-4881-AD5D-22F07CEC0C5B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6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36671" y="1448014"/>
            <a:ext cx="7690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报告题目（粗体</a:t>
            </a:r>
            <a:r>
              <a:rPr 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居中）</a:t>
            </a:r>
            <a:endParaRPr 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6566" y="973357"/>
            <a:ext cx="258363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论文编号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XXXXX</a:t>
            </a:r>
            <a:endParaRPr 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78740" y="2201624"/>
            <a:ext cx="9317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第一作者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第二作者，第三作者，第四作者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537960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9144" y="6537960"/>
            <a:ext cx="55248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作者单位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189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6501384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9144" y="6510528"/>
            <a:ext cx="913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10" name="矩形 9"/>
          <p:cNvSpPr/>
          <p:nvPr/>
        </p:nvSpPr>
        <p:spPr>
          <a:xfrm>
            <a:off x="6654800" y="71423"/>
            <a:ext cx="2527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2022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年传热传质学术年会</a:t>
            </a:r>
          </a:p>
          <a:p>
            <a:pPr algn="r"/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暨传热传质基金进展交流会</a:t>
            </a:r>
          </a:p>
        </p:txBody>
      </p:sp>
    </p:spTree>
    <p:extLst>
      <p:ext uri="{BB962C8B-B14F-4D97-AF65-F5344CB8AC3E}">
        <p14:creationId xmlns:p14="http://schemas.microsoft.com/office/powerpoint/2010/main" val="2227447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41</Words>
  <Application>Microsoft Office PowerPoint</Application>
  <PresentationFormat>全屏显示(4:3)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微软雅黑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huayuchao19@163.com</dc:creator>
  <cp:lastModifiedBy>mao peng</cp:lastModifiedBy>
  <cp:revision>67</cp:revision>
  <dcterms:created xsi:type="dcterms:W3CDTF">2018-07-17T04:48:17Z</dcterms:created>
  <dcterms:modified xsi:type="dcterms:W3CDTF">2022-12-04T01:44:42Z</dcterms:modified>
</cp:coreProperties>
</file>